
<file path=[Content_Types].xml><?xml version="1.0" encoding="utf-8"?>
<Types xmlns="http://schemas.openxmlformats.org/package/2006/content-types">
  <Default Extension="bmp" ContentType="image/bmp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058400" cy="7772400"/>
  <p:notesSz cx="6858000" cy="9144000"/>
  <p:embeddedFontLst>
    <p:embeddedFont>
      <p:font typeface="Verdana" pitchFamily="34" charset="0"/>
      <p:regular r:id="rId12"/>
      <p:bold r:id="rId13"/>
      <p:italic r:id="rId14"/>
      <p:boldItalic r:id="rId15"/>
    </p:embeddedFont>
    <p:embeddedFont>
      <p:font typeface="Calibri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414482"/>
            <a:ext cx="8549640" cy="166602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4404360"/>
            <a:ext cx="704088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BCA6-4C4B-41A6-A381-57CC9B90BC0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481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BCA6-4C4B-41A6-A381-57CC9B90BC0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342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340" y="352637"/>
            <a:ext cx="2263140" cy="751691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352637"/>
            <a:ext cx="6621780" cy="751691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BCA6-4C4B-41A6-A381-57CC9B90BC0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834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03238" y="1812925"/>
            <a:ext cx="4449762" cy="5130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5400" y="1812925"/>
            <a:ext cx="4449763" cy="5130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BCA6-4C4B-41A6-A381-57CC9B90BC0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5557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BCA6-4C4B-41A6-A381-57CC9B90BC0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255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BCA6-4C4B-41A6-A381-57CC9B90BC0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298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8"/>
            <a:ext cx="8549640" cy="154368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BCA6-4C4B-41A6-A381-57CC9B90BC0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617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2054649"/>
            <a:ext cx="4442460" cy="581490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020" y="2054649"/>
            <a:ext cx="4442460" cy="581490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BCA6-4C4B-41A6-A381-57CC9B90BC0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711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739795"/>
            <a:ext cx="4444207" cy="72506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" y="2464859"/>
            <a:ext cx="4444207" cy="44781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9" y="1739795"/>
            <a:ext cx="4445953" cy="72506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9" y="2464859"/>
            <a:ext cx="4445953" cy="44781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BCA6-4C4B-41A6-A381-57CC9B90BC0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861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BCA6-4C4B-41A6-A381-57CC9B90BC0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23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BCA6-4C4B-41A6-A381-57CC9B90BC0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12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2" y="309457"/>
            <a:ext cx="3309144" cy="131699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309457"/>
            <a:ext cx="5622925" cy="663352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2" y="1626447"/>
            <a:ext cx="3309144" cy="53165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BCA6-4C4B-41A6-A381-57CC9B90BC0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494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1"/>
            <a:ext cx="6035040" cy="64230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8"/>
            <a:ext cx="6035040" cy="46634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4"/>
            <a:ext cx="6035040" cy="91217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BCA6-4C4B-41A6-A381-57CC9B90BC0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968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813561"/>
            <a:ext cx="9052560" cy="5129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7203864"/>
            <a:ext cx="234696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2BCA6-4C4B-41A6-A381-57CC9B90BC0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620" y="7203864"/>
            <a:ext cx="318516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520" y="7203864"/>
            <a:ext cx="234696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58D68-C67F-4468-977D-33E975B7C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17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bmp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mp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mp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mp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mp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mp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mp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mp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mp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574235"/>
            <a:ext cx="905256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FFFF99"/>
                </a:solidFill>
                <a:latin typeface="Verdana"/>
              </a:rPr>
              <a:t>THIẾT BỊ MẠNG</a:t>
            </a:r>
            <a:endParaRPr lang="en-US">
              <a:solidFill>
                <a:srgbClr val="FFFF99"/>
              </a:solidFill>
              <a:latin typeface="Verdana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1000" smtClean="0">
                <a:latin typeface="Verdana"/>
              </a:rPr>
              <a:t>Access Point</a:t>
            </a:r>
          </a:p>
          <a:p>
            <a:pPr lvl="1"/>
            <a:r>
              <a:rPr lang="en-US" sz="1000" smtClean="0">
                <a:latin typeface="Verdana"/>
              </a:rPr>
              <a:t>Adhoc</a:t>
            </a:r>
          </a:p>
          <a:p>
            <a:pPr lvl="1"/>
            <a:r>
              <a:rPr lang="en-US" sz="1000" smtClean="0">
                <a:latin typeface="Verdana"/>
              </a:rPr>
              <a:t>Infrastructure 1</a:t>
            </a:r>
          </a:p>
          <a:p>
            <a:pPr lvl="1"/>
            <a:r>
              <a:rPr lang="en-US" sz="1000" smtClean="0">
                <a:latin typeface="Verdana"/>
              </a:rPr>
              <a:t>Infrastructure 2</a:t>
            </a:r>
          </a:p>
          <a:p>
            <a:r>
              <a:rPr lang="en-US" sz="1000" smtClean="0">
                <a:latin typeface="Verdana"/>
              </a:rPr>
              <a:t>Router</a:t>
            </a:r>
          </a:p>
          <a:p>
            <a:r>
              <a:rPr lang="en-US" sz="1000" smtClean="0">
                <a:latin typeface="Verdana"/>
              </a:rPr>
              <a:t>Gateway</a:t>
            </a:r>
          </a:p>
          <a:p>
            <a:r>
              <a:rPr lang="en-US" sz="1000" smtClean="0">
                <a:latin typeface="Verdana"/>
              </a:rPr>
              <a:t>Modem</a:t>
            </a:r>
          </a:p>
          <a:p>
            <a:r>
              <a:rPr lang="en-US" sz="1000" smtClean="0">
                <a:latin typeface="Verdana"/>
              </a:rPr>
              <a:t>Switch</a:t>
            </a:r>
          </a:p>
          <a:p>
            <a:pPr lvl="1"/>
            <a:r>
              <a:rPr lang="en-US" sz="1000" smtClean="0">
                <a:latin typeface="Verdana"/>
              </a:rPr>
              <a:t>Trunking</a:t>
            </a:r>
          </a:p>
          <a:p>
            <a:pPr lvl="1"/>
            <a:r>
              <a:rPr lang="en-US" sz="1000" smtClean="0">
                <a:latin typeface="Verdana"/>
              </a:rPr>
              <a:t>VLAN</a:t>
            </a:r>
          </a:p>
          <a:p>
            <a:r>
              <a:rPr lang="en-US" sz="1000" smtClean="0">
                <a:latin typeface="Verdana"/>
              </a:rPr>
              <a:t>Bridge</a:t>
            </a:r>
          </a:p>
          <a:p>
            <a:r>
              <a:rPr lang="en-US" sz="1000" smtClean="0">
                <a:latin typeface="Verdana"/>
              </a:rPr>
              <a:t>Hub</a:t>
            </a:r>
          </a:p>
          <a:p>
            <a:pPr lvl="1"/>
            <a:r>
              <a:rPr lang="en-US" sz="1000" smtClean="0">
                <a:latin typeface="Verdana"/>
              </a:rPr>
              <a:t>Active Hub</a:t>
            </a:r>
          </a:p>
          <a:p>
            <a:pPr lvl="1"/>
            <a:r>
              <a:rPr lang="en-US" sz="1000" smtClean="0">
                <a:latin typeface="Verdana"/>
              </a:rPr>
              <a:t>Passive Hub</a:t>
            </a:r>
          </a:p>
          <a:p>
            <a:pPr lvl="1"/>
            <a:r>
              <a:rPr lang="en-US" sz="1000" smtClean="0">
                <a:latin typeface="Verdana"/>
              </a:rPr>
              <a:t>Intelligent Hub</a:t>
            </a:r>
          </a:p>
          <a:p>
            <a:r>
              <a:rPr lang="en-US" sz="1000" smtClean="0">
                <a:latin typeface="Verdana"/>
              </a:rPr>
              <a:t>Repeater</a:t>
            </a:r>
          </a:p>
          <a:p>
            <a:r>
              <a:rPr lang="en-US" sz="1000" smtClean="0">
                <a:latin typeface="Verdana"/>
              </a:rPr>
              <a:t>Card mạng (NIC)</a:t>
            </a:r>
          </a:p>
          <a:p>
            <a:pPr lvl="1"/>
            <a:r>
              <a:rPr lang="en-US" sz="1000" smtClean="0">
                <a:latin typeface="Verdana"/>
              </a:rPr>
              <a:t>BNC</a:t>
            </a:r>
          </a:p>
          <a:p>
            <a:pPr lvl="2"/>
            <a:r>
              <a:rPr lang="vi-VN" sz="1000" smtClean="0">
                <a:latin typeface="Verdana"/>
              </a:rPr>
              <a:t>Cáp đồng trục</a:t>
            </a:r>
          </a:p>
          <a:p>
            <a:pPr lvl="2"/>
            <a:r>
              <a:rPr lang="en-US" sz="1000" smtClean="0">
                <a:latin typeface="Verdana"/>
              </a:rPr>
              <a:t>Chữ T</a:t>
            </a:r>
          </a:p>
          <a:p>
            <a:pPr lvl="2"/>
            <a:r>
              <a:rPr lang="en-US" sz="1000" smtClean="0">
                <a:latin typeface="Verdana"/>
              </a:rPr>
              <a:t>Terminal</a:t>
            </a:r>
          </a:p>
          <a:p>
            <a:pPr lvl="1"/>
            <a:r>
              <a:rPr lang="en-US" sz="1000" smtClean="0">
                <a:latin typeface="Verdana"/>
              </a:rPr>
              <a:t>RJ45</a:t>
            </a:r>
          </a:p>
          <a:p>
            <a:pPr lvl="2"/>
            <a:r>
              <a:rPr lang="en-US" sz="1000" smtClean="0">
                <a:latin typeface="Verdana"/>
              </a:rPr>
              <a:t>STP</a:t>
            </a:r>
          </a:p>
          <a:p>
            <a:pPr lvl="2"/>
            <a:r>
              <a:rPr lang="en-US" sz="1000" smtClean="0">
                <a:latin typeface="Verdana"/>
              </a:rPr>
              <a:t>UTP</a:t>
            </a:r>
          </a:p>
          <a:p>
            <a:pPr lvl="2"/>
            <a:r>
              <a:rPr lang="en-US" sz="1000" smtClean="0">
                <a:latin typeface="Verdana"/>
              </a:rPr>
              <a:t>FTP</a:t>
            </a:r>
          </a:p>
          <a:p>
            <a:pPr lvl="1"/>
            <a:r>
              <a:rPr lang="en-US" sz="1000" smtClean="0">
                <a:latin typeface="Verdana"/>
              </a:rPr>
              <a:t>FDI</a:t>
            </a:r>
          </a:p>
          <a:p>
            <a:pPr lvl="2"/>
            <a:r>
              <a:rPr lang="en-US" sz="1000" smtClean="0">
                <a:latin typeface="Verdana"/>
              </a:rPr>
              <a:t>SC</a:t>
            </a:r>
          </a:p>
          <a:p>
            <a:pPr lvl="2"/>
            <a:r>
              <a:rPr lang="en-US" sz="1000" smtClean="0">
                <a:latin typeface="Verdana"/>
              </a:rPr>
              <a:t>ST</a:t>
            </a:r>
          </a:p>
          <a:p>
            <a:endParaRPr lang="en-US" sz="10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1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38" y="2205589"/>
            <a:ext cx="4449762" cy="4345471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52953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574235"/>
            <a:ext cx="905256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33333"/>
                </a:solidFill>
                <a:latin typeface="Verdana"/>
              </a:rPr>
              <a:t>Switch</a:t>
            </a:r>
            <a:endParaRPr lang="en-US">
              <a:solidFill>
                <a:srgbClr val="333333"/>
              </a:solidFill>
              <a:latin typeface="Verdana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5400" y="3630041"/>
            <a:ext cx="4449763" cy="5130800"/>
          </a:xfrm>
        </p:spPr>
        <p:txBody>
          <a:bodyPr/>
          <a:lstStyle/>
          <a:p>
            <a:r>
              <a:rPr lang="en-US" smtClean="0">
                <a:latin typeface="Verdana"/>
              </a:rPr>
              <a:t>Trunking</a:t>
            </a:r>
          </a:p>
          <a:p>
            <a:r>
              <a:rPr lang="en-US" smtClean="0">
                <a:latin typeface="Verdana"/>
              </a:rPr>
              <a:t>VLAN</a:t>
            </a:r>
          </a:p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10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38" y="3105971"/>
            <a:ext cx="4449762" cy="2544708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62168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574235"/>
            <a:ext cx="905256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33333"/>
                </a:solidFill>
                <a:latin typeface="Verdana"/>
              </a:rPr>
              <a:t>Card mạng (NIC)</a:t>
            </a:r>
            <a:endParaRPr lang="en-US">
              <a:solidFill>
                <a:srgbClr val="333333"/>
              </a:solidFill>
              <a:latin typeface="Verdana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>
                <a:latin typeface="Verdana"/>
              </a:rPr>
              <a:t>BNC</a:t>
            </a:r>
          </a:p>
          <a:p>
            <a:pPr lvl="1"/>
            <a:r>
              <a:rPr lang="vi-VN" smtClean="0">
                <a:latin typeface="Verdana"/>
              </a:rPr>
              <a:t>Cáp đồng trục</a:t>
            </a:r>
          </a:p>
          <a:p>
            <a:pPr lvl="1"/>
            <a:r>
              <a:rPr lang="en-US" smtClean="0">
                <a:latin typeface="Verdana"/>
              </a:rPr>
              <a:t>Chữ T</a:t>
            </a:r>
          </a:p>
          <a:p>
            <a:pPr lvl="1"/>
            <a:r>
              <a:rPr lang="en-US" smtClean="0">
                <a:latin typeface="Verdana"/>
              </a:rPr>
              <a:t>Terminal</a:t>
            </a:r>
          </a:p>
          <a:p>
            <a:r>
              <a:rPr lang="en-US" smtClean="0">
                <a:latin typeface="Verdana"/>
              </a:rPr>
              <a:t>RJ45</a:t>
            </a:r>
          </a:p>
          <a:p>
            <a:pPr lvl="1"/>
            <a:r>
              <a:rPr lang="en-US" smtClean="0">
                <a:latin typeface="Verdana"/>
              </a:rPr>
              <a:t>STP</a:t>
            </a:r>
          </a:p>
          <a:p>
            <a:pPr lvl="1"/>
            <a:r>
              <a:rPr lang="en-US" smtClean="0">
                <a:latin typeface="Verdana"/>
              </a:rPr>
              <a:t>UTP</a:t>
            </a:r>
          </a:p>
          <a:p>
            <a:pPr lvl="1"/>
            <a:r>
              <a:rPr lang="en-US" smtClean="0">
                <a:latin typeface="Verdana"/>
              </a:rPr>
              <a:t>FTP</a:t>
            </a:r>
          </a:p>
          <a:p>
            <a:r>
              <a:rPr lang="en-US" smtClean="0">
                <a:latin typeface="Verdana"/>
              </a:rPr>
              <a:t>FDI</a:t>
            </a:r>
          </a:p>
          <a:p>
            <a:pPr lvl="1"/>
            <a:r>
              <a:rPr lang="en-US" smtClean="0">
                <a:latin typeface="Verdana"/>
              </a:rPr>
              <a:t>SC</a:t>
            </a:r>
          </a:p>
          <a:p>
            <a:pPr lvl="1"/>
            <a:r>
              <a:rPr lang="en-US" smtClean="0">
                <a:latin typeface="Verdana"/>
              </a:rPr>
              <a:t>ST</a:t>
            </a:r>
          </a:p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2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38" y="2977345"/>
            <a:ext cx="4449762" cy="280196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4102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574235"/>
            <a:ext cx="905256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33333"/>
                </a:solidFill>
                <a:latin typeface="Verdana"/>
              </a:rPr>
              <a:t>Repeater</a:t>
            </a:r>
            <a:endParaRPr lang="en-US">
              <a:solidFill>
                <a:srgbClr val="333333"/>
              </a:solidFill>
              <a:latin typeface="Verdan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999" y="1813561"/>
            <a:ext cx="3224402" cy="4409439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11943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574235"/>
            <a:ext cx="905256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33333"/>
                </a:solidFill>
                <a:latin typeface="Verdana"/>
              </a:rPr>
              <a:t>Hub</a:t>
            </a:r>
            <a:endParaRPr lang="en-US">
              <a:solidFill>
                <a:srgbClr val="333333"/>
              </a:solidFill>
              <a:latin typeface="Verdana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5400" y="3374009"/>
            <a:ext cx="4449763" cy="5130800"/>
          </a:xfrm>
        </p:spPr>
        <p:txBody>
          <a:bodyPr/>
          <a:lstStyle/>
          <a:p>
            <a:r>
              <a:rPr lang="en-US" smtClean="0">
                <a:latin typeface="Verdana"/>
              </a:rPr>
              <a:t>Active Hub</a:t>
            </a:r>
          </a:p>
          <a:p>
            <a:r>
              <a:rPr lang="en-US" smtClean="0">
                <a:latin typeface="Verdana"/>
              </a:rPr>
              <a:t>Passive Hub</a:t>
            </a:r>
          </a:p>
          <a:p>
            <a:r>
              <a:rPr lang="en-US" smtClean="0">
                <a:latin typeface="Verdana"/>
              </a:rPr>
              <a:t>Intelligent Hub</a:t>
            </a:r>
          </a:p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4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38" y="2671424"/>
            <a:ext cx="4449762" cy="3413802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25133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574235"/>
            <a:ext cx="905256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33333"/>
                </a:solidFill>
                <a:latin typeface="Verdana"/>
              </a:rPr>
              <a:t>Bridge</a:t>
            </a:r>
            <a:endParaRPr lang="en-US">
              <a:solidFill>
                <a:srgbClr val="333333"/>
              </a:solidFill>
              <a:latin typeface="Verdan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990" y="1813561"/>
            <a:ext cx="5610419" cy="4409439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73428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574235"/>
            <a:ext cx="905256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33333"/>
                </a:solidFill>
                <a:latin typeface="Verdana"/>
              </a:rPr>
              <a:t>Access Point</a:t>
            </a:r>
            <a:endParaRPr lang="en-US">
              <a:solidFill>
                <a:srgbClr val="333333"/>
              </a:solidFill>
              <a:latin typeface="Verdana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5400" y="3374009"/>
            <a:ext cx="4449763" cy="5130800"/>
          </a:xfrm>
        </p:spPr>
        <p:txBody>
          <a:bodyPr/>
          <a:lstStyle/>
          <a:p>
            <a:r>
              <a:rPr lang="en-US" smtClean="0">
                <a:latin typeface="Verdana"/>
              </a:rPr>
              <a:t>Adhoc</a:t>
            </a:r>
          </a:p>
          <a:p>
            <a:r>
              <a:rPr lang="en-US" smtClean="0">
                <a:latin typeface="Verdana"/>
              </a:rPr>
              <a:t>Infrastructure 1</a:t>
            </a:r>
          </a:p>
          <a:p>
            <a:r>
              <a:rPr lang="en-US" smtClean="0">
                <a:latin typeface="Verdana"/>
              </a:rPr>
              <a:t>Infrastructure 2</a:t>
            </a:r>
          </a:p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38" y="2810479"/>
            <a:ext cx="4449762" cy="3135692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28368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574235"/>
            <a:ext cx="905256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33333"/>
                </a:solidFill>
                <a:latin typeface="Verdana"/>
              </a:rPr>
              <a:t>Router</a:t>
            </a:r>
            <a:endParaRPr lang="en-US">
              <a:solidFill>
                <a:srgbClr val="333333"/>
              </a:solidFill>
              <a:latin typeface="Verdan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743" y="1813561"/>
            <a:ext cx="6042914" cy="4409439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60407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574235"/>
            <a:ext cx="905256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33333"/>
                </a:solidFill>
                <a:latin typeface="Verdana"/>
              </a:rPr>
              <a:t>Gateway</a:t>
            </a:r>
            <a:endParaRPr lang="en-US">
              <a:solidFill>
                <a:srgbClr val="333333"/>
              </a:solidFill>
              <a:latin typeface="Verdan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8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609" y="1813561"/>
            <a:ext cx="6735181" cy="4409439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61913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574235"/>
            <a:ext cx="905256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33333"/>
                </a:solidFill>
                <a:latin typeface="Verdana"/>
              </a:rPr>
              <a:t>Modem</a:t>
            </a:r>
            <a:endParaRPr lang="en-US">
              <a:solidFill>
                <a:srgbClr val="333333"/>
              </a:solidFill>
              <a:latin typeface="Verdan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8D68-C67F-4468-977D-33E975B7C4C5}" type="slidenum">
              <a:rPr lang="en-US" smtClean="0"/>
              <a:t>9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" y="1938325"/>
            <a:ext cx="9052560" cy="4879896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20321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</Words>
  <Application>Microsoft Office PowerPoint</Application>
  <PresentationFormat>Custom</PresentationFormat>
  <Paragraphs>67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Verdana</vt:lpstr>
      <vt:lpstr>Calibri</vt:lpstr>
      <vt:lpstr>Office Theme</vt:lpstr>
      <vt:lpstr>THIẾT BỊ MẠNG</vt:lpstr>
      <vt:lpstr>Card mạng (NIC)</vt:lpstr>
      <vt:lpstr>Repeater</vt:lpstr>
      <vt:lpstr>Hub</vt:lpstr>
      <vt:lpstr>Bridge</vt:lpstr>
      <vt:lpstr>Access Point</vt:lpstr>
      <vt:lpstr>Router</vt:lpstr>
      <vt:lpstr>Gateway</vt:lpstr>
      <vt:lpstr>Modem</vt:lpstr>
      <vt:lpstr>Switch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THIẾT BỊ MẠNG</dc:title>
  <dc:creator>anh teo</dc:creator>
  <cp:lastModifiedBy>anh teo</cp:lastModifiedBy>
  <cp:revision>1</cp:revision>
  <dcterms:created xsi:type="dcterms:W3CDTF">2015-05-27T08:08:01Z</dcterms:created>
  <dcterms:modified xsi:type="dcterms:W3CDTF">2015-05-27T08:08:07Z</dcterms:modified>
</cp:coreProperties>
</file>